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animated film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released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January 29,2025, and it achieved great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Directed by Jiaozi,the movie continues the exciting story of Ne Zha and Ao Bing 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big disaster, Ne Zha and Ao Bing lost their bodies, but Taiyi Zhenren saved their souls with a magical lotus flower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魔法莲花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However,their souls soon began to disappear again, so Taiyi Zhenren decided to rebuild their bodies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this time, they faced many challenges and went on new adventures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Taiyi Zhenren’s help, they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problems, rebuilt their bodies,and fought a bigger evil to keep the world balanced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4113"/>
            <a:ext cx="11485848" cy="536319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 us important lessons about life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to be brave when facing problems, to do the right thing,and to value friendship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ideas are meaningful for both children and adults,which is why the movie is so popular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shares Chinese culture with the world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includes ideas from Taoism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道家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traditional Chinese designs, and even the Sichuan dialect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music in the movie is special too, with Dong ethnic singing, traditional instruments like the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,and Mongolian throat singing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elements make the film more interesting and help people around the world learn about Chinese culture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great example of Chinese animation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traditional 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characters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life and shows pride in Chinese culture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China’s cultural influence grows,films like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people from different countries understand and enjoy Chinese stories,building bridges between cultures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9292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guess about Taiyi Zhenren’s role in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person who causes problems for Ne Zha and Ao Bing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teacher who guides and supports Ne Zha and Ao Bing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 not care about Ne Zha and Ao Bing’s journey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not important to the story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78" y="8570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B</a:t>
            </a:r>
            <a:endParaRPr lang="zh-CN" altLang="en-US" sz="23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86729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but Taiyi Zhenren saved their souls with a magical lotus flower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魔法莲花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救人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“Taiyi Zhenren decided to rebuild their bodies.”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主动帮助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Taiyi Zhenren’s help, they overcame problems...”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指导解决问题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制造麻烦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）：无依据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原文未提反面作用；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不关心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）：与拯救、帮助行为矛盾；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不重要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）：直接否定其关键作用。关键词匹配：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“help” “saved” 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“guides and supports”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for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“faced many challenges”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面临挑战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“fought a bigger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evil”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战胜敌人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“overcame problems” 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应表示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解决问题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战胜困难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004" y="19685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among both children and adults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has beautiful animations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has a lot of action scenes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teaches important life lessons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directed by a famous director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21934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teaches us important lessons aboutlife...meaningful for both children and adults.”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电影教会了人们关于人生的重要道理。故选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16098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the story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how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spreads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success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its cultural value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people to watch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339027"/>
            <a:ext cx="4104456" cy="45654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532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主旨大意题。段落分析：首段：电影基本信息（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导演、续集背景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）；第二段：剧情梗概（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挑战与成长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）；第三段：主题意义（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勇气、友谊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）；第四段：文化元素（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道家、方言、音乐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）。末段：总结文化影响力。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成功与文化价值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）：全面覆盖剧情、主题、文化。故选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874" y="13148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465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2025-09-17T10:43:34Z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